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423" autoAdjust="0"/>
  </p:normalViewPr>
  <p:slideViewPr>
    <p:cSldViewPr>
      <p:cViewPr varScale="1">
        <p:scale>
          <a:sx n="80" d="100"/>
          <a:sy n="80" d="100"/>
        </p:scale>
        <p:origin x="60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51E8-2DAF-4853-9AD8-C98A7685DCA0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E424-4A61-40AC-A432-372B80DA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68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51E8-2DAF-4853-9AD8-C98A7685DCA0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E424-4A61-40AC-A432-372B80DA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89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51E8-2DAF-4853-9AD8-C98A7685DCA0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E424-4A61-40AC-A432-372B80DA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14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51E8-2DAF-4853-9AD8-C98A7685DCA0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E424-4A61-40AC-A432-372B80DA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98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51E8-2DAF-4853-9AD8-C98A7685DCA0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E424-4A61-40AC-A432-372B80DA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73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51E8-2DAF-4853-9AD8-C98A7685DCA0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E424-4A61-40AC-A432-372B80DA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297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51E8-2DAF-4853-9AD8-C98A7685DCA0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E424-4A61-40AC-A432-372B80DA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74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51E8-2DAF-4853-9AD8-C98A7685DCA0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E424-4A61-40AC-A432-372B80DA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892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51E8-2DAF-4853-9AD8-C98A7685DCA0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E424-4A61-40AC-A432-372B80DA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85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51E8-2DAF-4853-9AD8-C98A7685DCA0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E424-4A61-40AC-A432-372B80DA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13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51E8-2DAF-4853-9AD8-C98A7685DCA0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3E424-4A61-40AC-A432-372B80DA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82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B51E8-2DAF-4853-9AD8-C98A7685DCA0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3E424-4A61-40AC-A432-372B80DAA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67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6025" y="0"/>
            <a:ext cx="6657975" cy="24384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Go Green and</a:t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>
                <a:solidFill>
                  <a:srgbClr val="00B050"/>
                </a:solidFill>
              </a:rPr>
              <a:t>Save         </a:t>
            </a:r>
            <a:br>
              <a:rPr lang="en-US" dirty="0"/>
            </a:br>
            <a:r>
              <a:rPr lang="en-US" b="1" i="1" dirty="0"/>
              <a:t>Want to save money on your electric bill?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4387362"/>
            <a:ext cx="3886200" cy="870438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43200" cy="2286000"/>
          </a:xfrm>
          <a:prstGeom prst="rect">
            <a:avLst/>
          </a:prstGeom>
        </p:spPr>
      </p:pic>
      <p:pic>
        <p:nvPicPr>
          <p:cNvPr id="5" name="Picture 4" descr="Image result for pics of dollar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33400"/>
            <a:ext cx="940435" cy="8985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58615" y="5791200"/>
            <a:ext cx="91440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</a:rPr>
              <a:t>If interested in attending, please register by 9/16 with:</a:t>
            </a:r>
          </a:p>
          <a:p>
            <a:r>
              <a:rPr lang="en-US" sz="2400" dirty="0">
                <a:solidFill>
                  <a:schemeClr val="tx1"/>
                </a:solidFill>
              </a:rPr>
              <a:t>charles.harris@kcmo.org   (816) 513-2751.   </a:t>
            </a:r>
          </a:p>
          <a:p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52400" y="2743200"/>
            <a:ext cx="88392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>
                <a:solidFill>
                  <a:schemeClr val="tx1"/>
                </a:solidFill>
              </a:rPr>
              <a:t>The City of Kansas City, Missouri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b="1" u="sng" dirty="0">
                <a:solidFill>
                  <a:schemeClr val="tx1"/>
                </a:solidFill>
              </a:rPr>
              <a:t>A1 Solar Source Inc</a:t>
            </a:r>
            <a:r>
              <a:rPr lang="en-US" dirty="0">
                <a:solidFill>
                  <a:schemeClr val="tx1"/>
                </a:solidFill>
              </a:rPr>
              <a:t>., are sponsoring an information session on the benefits of and how to go about getting a renewable Photovoltaic system installed on your house rooftop.   </a:t>
            </a:r>
          </a:p>
          <a:p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322237"/>
              </p:ext>
            </p:extLst>
          </p:nvPr>
        </p:nvGraphicFramePr>
        <p:xfrm>
          <a:off x="1676400" y="4484077"/>
          <a:ext cx="5791199" cy="12096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6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7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7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Date/Time: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Location: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Address: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>
                          <a:effectLst/>
                        </a:rPr>
                        <a:t>September 28</a:t>
                      </a:r>
                      <a:br>
                        <a:rPr lang="en-US" sz="1800" u="none" strike="noStrike">
                          <a:effectLst/>
                        </a:rPr>
                      </a:br>
                      <a:r>
                        <a:rPr lang="en-US" sz="1800" u="none" strike="noStrike">
                          <a:effectLst/>
                        </a:rPr>
                        <a:t>6:30 – 8:30pm</a:t>
                      </a:r>
                      <a:br>
                        <a:rPr lang="en-US" sz="1800" u="none" strike="noStrike">
                          <a:effectLst/>
                        </a:rPr>
                      </a:b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>
                          <a:effectLst/>
                        </a:rPr>
                        <a:t>KCPD Shoal Creek Patrol Community Room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</a:rPr>
                        <a:t>6801 NE Pleasant Valley Road, 64119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4942114"/>
            <a:ext cx="1277892" cy="32265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484077"/>
            <a:ext cx="926689" cy="1154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768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CFA6F143-293B-4234-B753-2FA89CC82D86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79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Go Green and Save          Want to save money on your electric bill?</vt:lpstr>
    </vt:vector>
  </TitlesOfParts>
  <Company>City of Kansas City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 Green and Save          Want to save money on your electric bill?</dc:title>
  <dc:creator>Charles A. Harris</dc:creator>
  <cp:lastModifiedBy>Jose Gonzalez</cp:lastModifiedBy>
  <cp:revision>7</cp:revision>
  <dcterms:created xsi:type="dcterms:W3CDTF">2016-07-15T17:21:24Z</dcterms:created>
  <dcterms:modified xsi:type="dcterms:W3CDTF">2016-07-18T15:29:57Z</dcterms:modified>
</cp:coreProperties>
</file>